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Loads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2024-03-20T23:14:28Z</dcterms:created>
  <dcterms:modified xsi:type="dcterms:W3CDTF">2024-03-20T23:14:28Z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date">
    <vt:lpwstr>2024-03-05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